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2300" y="1467524"/>
            <a:ext cx="5435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5400" b="1" dirty="0" smtClean="0"/>
              <a:t>Проект "Ёлочка - живая иголочка"</a:t>
            </a:r>
            <a:endParaRPr lang="ru-RU" sz="5400" dirty="0" smtClean="0"/>
          </a:p>
          <a:p>
            <a:pPr algn="ctr">
              <a:lnSpc>
                <a:spcPts val="7600"/>
              </a:lnSpc>
            </a:pPr>
            <a:endParaRPr lang="ru-RU" sz="7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100" y="5143500"/>
            <a:ext cx="172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Провела </a:t>
            </a:r>
          </a:p>
          <a:p>
            <a:r>
              <a:rPr lang="ru-RU" dirty="0" smtClean="0"/>
              <a:t>Скворцова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5" name="Picture 1" descr="C:\Users\Юлия\Pictures\2017-12\151438724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99" y="685800"/>
            <a:ext cx="3420533" cy="2565400"/>
          </a:xfrm>
          <a:prstGeom prst="rect">
            <a:avLst/>
          </a:prstGeom>
          <a:noFill/>
        </p:spPr>
      </p:pic>
      <p:pic>
        <p:nvPicPr>
          <p:cNvPr id="1028" name="Picture 4" descr="C:\Users\Юлия\Pictures\2017-12\IMG_20171228_18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3594100"/>
            <a:ext cx="3420533" cy="2565400"/>
          </a:xfrm>
          <a:prstGeom prst="rect">
            <a:avLst/>
          </a:prstGeom>
          <a:noFill/>
        </p:spPr>
      </p:pic>
      <p:pic>
        <p:nvPicPr>
          <p:cNvPr id="5" name="Picture 2" descr="C:\Users\Юлия\Pictures\2017-12\1514387246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620" y="688974"/>
            <a:ext cx="3390605" cy="2549525"/>
          </a:xfrm>
          <a:prstGeom prst="rect">
            <a:avLst/>
          </a:prstGeom>
          <a:noFill/>
        </p:spPr>
      </p:pic>
      <p:pic>
        <p:nvPicPr>
          <p:cNvPr id="24577" name="Picture 1" descr="C:\Users\Юлия\Desktop\все фото\DCIM\Camera\IMG_20170123_070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231" y="3517900"/>
            <a:ext cx="3488267" cy="26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60400" y="672742"/>
            <a:ext cx="8102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Дети получили знания о Новом годе, о традиции встречи этого праздника и значении новогодней ёлки на празднике.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 детей сформировалось осознанное отношение к проявлению заботы об окружающей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Дети увидели продукт своей детской и совместной с родителями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Получили массу удовольствий от выполнения проделанной творческой работы, ощутили эмоциональное состояние от результатов проекта и проведении новогоднего праздника у ёлочки.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*Дети знают и понимают, что вырубка ёлок, сосен в запрещённых местах наносит большой вред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67920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Тип: </a:t>
            </a:r>
            <a:r>
              <a:rPr lang="ru-RU" sz="2400" dirty="0" smtClean="0"/>
              <a:t>познавательно-творческий.</a:t>
            </a:r>
          </a:p>
          <a:p>
            <a:r>
              <a:rPr lang="ru-RU" sz="2400" b="1" dirty="0" smtClean="0"/>
              <a:t>Продолжительность:</a:t>
            </a:r>
            <a:r>
              <a:rPr lang="ru-RU" sz="2400" dirty="0" smtClean="0"/>
              <a:t> краткосрочный</a:t>
            </a:r>
          </a:p>
          <a:p>
            <a:pPr marL="457200" indent="-457200"/>
            <a:r>
              <a:rPr lang="ru-RU" sz="2400" b="1" dirty="0" smtClean="0"/>
              <a:t>Участники:</a:t>
            </a:r>
            <a:r>
              <a:rPr lang="ru-RU" sz="2400" dirty="0" smtClean="0"/>
              <a:t> воспитанники  </a:t>
            </a:r>
            <a:r>
              <a:rPr lang="ru-RU" sz="2400" dirty="0" smtClean="0"/>
              <a:t>подготовительной  группы</a:t>
            </a:r>
            <a:r>
              <a:rPr lang="ru-RU" sz="2400" dirty="0" smtClean="0"/>
              <a:t>, родители воспитанников, воспитатели, музыкальный </a:t>
            </a:r>
            <a:r>
              <a:rPr lang="ru-RU" sz="2400" dirty="0" smtClean="0"/>
              <a:t>руководитель. </a:t>
            </a:r>
            <a:endParaRPr lang="ru-RU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6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6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2111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Новый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 - самый радостный, красивый, сказочный праздник. Обязательным атрибутом этого праздника является ёлка. Её появления ждут и взрослые, и дети. Как приятно потрогать иголочки,  почувствовать аромат хвои. Как прекрасен вид самой  наряженной елки. И часто забывается тот факт, что ежегодно после праздника в лесах сокращается количество таких красавиц. Поэтому важно воспитать у наших детей понимание того, что для празднования Нового года  не обязательно рубить елки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6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4000" b="1" dirty="0">
              <a:ln w="9525">
                <a:noFill/>
              </a:ln>
              <a:solidFill>
                <a:schemeClr val="accent6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7700" y="475797"/>
            <a:ext cx="78359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познавательной активности и творческих способностей детей, формирование экологической культуры детей  и взрослых.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Систематизировать и углубить знания детей о хвойных деревьях.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  о взаимосвязи человека и природы, об ответственности человека за окружающий его мир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о Новогоднем празднике, его характерных особенностях.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к традициям новогоднего праздника.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доброжелательности, позитивного отношения друг к другу.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речевых навыков детей, обогащение и активизация словарного запаса.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 детей навыков сотрудничества со сверстниками и взрослыми в процессе совместной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Привлечь пассивных родителей в продуктивную деятельность.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Раскрыть творческие способности родителей.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9800" y="699427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3900" y="1308101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Модель   трёх вопросов.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0900" y="1749883"/>
          <a:ext cx="7416801" cy="386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7"/>
                <a:gridCol w="2472267"/>
                <a:gridCol w="2472267"/>
              </a:tblGrid>
              <a:tr h="847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Что мы  знаем?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хотим узнать?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Где можно это узнать?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789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Ёлка – всегда зелёная, колючая.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  ёлку всегда украшают к Новому году?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Спросить у взрослых. </a:t>
                      </a:r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8472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Ёлку всегда украшают к Новому году.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надо беречь ёлки?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Посмотреть по телевизору.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472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Ёлки растут в лесу и в городе.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ёлка</a:t>
                      </a:r>
                      <a:r>
                        <a:rPr lang="ru-RU" baseline="0" dirty="0" smtClean="0"/>
                        <a:t> всегда зелёная?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энциклопедии, в интернете,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книгах.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35000" y="1394987"/>
            <a:ext cx="79121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Систематизация и углубление знаний детей о хвойных деревьях;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состояние от результатов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интереса к различным формам познания мира: наблюдение, экспериментирование, чтение, обсуждение;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и систематизация словарного запаса;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связной речи;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впечатлений, знаний, эмоций  в продуктивной деятельности;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необходимых социальных и коммуникативных навыков;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Гармонизация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родительских отношений, вовлечение родителей в совместную с детьми и педагогам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320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99427"/>
            <a:ext cx="473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этап: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800" b="1" dirty="0">
              <a:ln w="9525"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1270000"/>
            <a:ext cx="2865966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65" y="1358900"/>
            <a:ext cx="2887135" cy="2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2" y="3848100"/>
            <a:ext cx="2912532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Юлия\Desktop\все фото\фото1\Camera\IMG_20161229_102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599" y="3810000"/>
            <a:ext cx="2895600" cy="2171700"/>
          </a:xfrm>
          <a:prstGeom prst="rect">
            <a:avLst/>
          </a:prstGeom>
          <a:noFill/>
        </p:spPr>
      </p:pic>
      <p:pic>
        <p:nvPicPr>
          <p:cNvPr id="8" name="Picture 2" descr="C:\Users\Юлия\Desktop\все фото\фото1\Camera\IMG_20161219_160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98" y="2095500"/>
            <a:ext cx="2476500" cy="330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571502"/>
            <a:ext cx="3352799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лия\Pictures\2017-12\1514387215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100" y="558800"/>
            <a:ext cx="3327400" cy="2495550"/>
          </a:xfrm>
          <a:prstGeom prst="rect">
            <a:avLst/>
          </a:prstGeom>
          <a:noFill/>
        </p:spPr>
      </p:pic>
      <p:pic>
        <p:nvPicPr>
          <p:cNvPr id="3075" name="Picture 3" descr="C:\Users\Юлия\Pictures\2017-12\1514387219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97300"/>
            <a:ext cx="3352800" cy="25146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610886" y="3328854"/>
            <a:ext cx="2582069" cy="344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Юлия\Desktop\все фото\фото1\Camera\IMG_20161226_184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639079" y="2229378"/>
            <a:ext cx="2225675" cy="296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Юлия\Pictures\2017-12\IMG_20171228_16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C:\Users\Юлия\Pictures\2017-12\IMG_20171229_080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558801"/>
            <a:ext cx="2878666" cy="2159000"/>
          </a:xfrm>
          <a:prstGeom prst="rect">
            <a:avLst/>
          </a:prstGeom>
          <a:noFill/>
        </p:spPr>
      </p:pic>
      <p:pic>
        <p:nvPicPr>
          <p:cNvPr id="1031" name="Picture 7" descr="C:\Users\Юлия\Pictures\2017-12\IMG_20171229_082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367" y="835025"/>
            <a:ext cx="2391833" cy="1793875"/>
          </a:xfrm>
          <a:prstGeom prst="rect">
            <a:avLst/>
          </a:prstGeom>
          <a:noFill/>
        </p:spPr>
      </p:pic>
      <p:pic>
        <p:nvPicPr>
          <p:cNvPr id="11" name="Picture 2" descr="C:\Users\Юлия\Pictures\2017-12\IMG_20171229_114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5800" y="2133600"/>
            <a:ext cx="3200400" cy="2400300"/>
          </a:xfrm>
          <a:prstGeom prst="rect">
            <a:avLst/>
          </a:prstGeom>
          <a:noFill/>
        </p:spPr>
      </p:pic>
      <p:pic>
        <p:nvPicPr>
          <p:cNvPr id="1030" name="Picture 6" descr="C:\Users\Юлия\Pictures\2017-12\IMG_20171229_081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5800" y="4229102"/>
            <a:ext cx="2641598" cy="1981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2855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240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Юлия</cp:lastModifiedBy>
  <cp:revision>57</cp:revision>
  <dcterms:created xsi:type="dcterms:W3CDTF">2013-11-19T05:52:05Z</dcterms:created>
  <dcterms:modified xsi:type="dcterms:W3CDTF">2018-01-17T15:12:56Z</dcterms:modified>
</cp:coreProperties>
</file>