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66" r:id="rId7"/>
    <p:sldId id="270" r:id="rId8"/>
    <p:sldId id="263" r:id="rId9"/>
    <p:sldId id="261" r:id="rId10"/>
    <p:sldId id="264" r:id="rId11"/>
    <p:sldId id="265" r:id="rId12"/>
    <p:sldId id="271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996952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«Дети и дорога»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5373216"/>
            <a:ext cx="4986350" cy="366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Автор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Скворцова Ю.В.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20688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города Новосибирска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№ 428 компенсирующего вида с приоритетным осуществлением квалифицированной коррекции отклонений в физическом и психическом развитии воспитанников»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85789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2017 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2">
              <a:lumMod val="20000"/>
              <a:lumOff val="80000"/>
              <a:alpha val="88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C:\Users\Юлия\Desktop\все фото\фото 4\IMG_20170912_10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2286254" cy="304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C:\Users\Юлия\Desktop\все фото\фото 4\IMG_20170914_162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6069" y="404664"/>
            <a:ext cx="36484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:\Users\Юлия\Desktop\все фото\фото 4\IMG_20170913_175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4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Юлия\Desktop\все фото\фото 4\IMG_20170912_101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2656"/>
            <a:ext cx="2232248" cy="297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 descr="C:\Users\Юлия\Desktop\Camera\IMG_20170918_0745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276872"/>
            <a:ext cx="3216358" cy="241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2">
              <a:lumMod val="20000"/>
              <a:lumOff val="80000"/>
              <a:alpha val="88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Юлия\Desktop\Camera\IMG_20170919_12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1"/>
            <a:ext cx="3456384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Юлия\Desktop\Camera\IMG_20170919_172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4663"/>
            <a:ext cx="3552396" cy="266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Юлия\Desktop\Camera\IMG_20170919_173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3501008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Юлия\Desktop\фото 7\IMG_20170915_1013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01008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6336704"/>
          </a:xfrm>
          <a:prstGeom prst="rect">
            <a:avLst/>
          </a:prstGeom>
          <a:solidFill>
            <a:schemeClr val="tx2">
              <a:lumMod val="20000"/>
              <a:lumOff val="80000"/>
              <a:alpha val="88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916832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Дети знают и умеют классифицировать дорожные знаки: предупреждающие, запрещающие, предписывающие, знаки сервиса.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- Усвоены правила перехода проезжей части по регулируемому и нерегулируемому пешеходному переходу.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После реализации проекта у большинства детей появилось правильное понимание значимости соблюдения ПДД.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764704"/>
            <a:ext cx="561662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Полученные результаты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2">
              <a:lumMod val="20000"/>
              <a:lumOff val="80000"/>
              <a:alpha val="88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483768" y="548680"/>
            <a:ext cx="446449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600" b="1" dirty="0"/>
              <a:t>Работа с родителями</a:t>
            </a:r>
          </a:p>
        </p:txBody>
      </p:sp>
      <p:pic>
        <p:nvPicPr>
          <p:cNvPr id="20482" name="Picture 2" descr="C:\Users\Юлия\Desktop\Camera\IMG_20170927_14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2">
              <a:lumMod val="20000"/>
              <a:lumOff val="80000"/>
              <a:alpha val="88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484438" y="620713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55576" y="1196752"/>
            <a:ext cx="741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sz="2400" dirty="0" err="1"/>
              <a:t>Скоролупова</a:t>
            </a:r>
            <a:r>
              <a:rPr lang="ru-RU" sz="2400" dirty="0"/>
              <a:t> О.А. «Правила и безопасность дорожного движения»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 err="1"/>
              <a:t>Хабибулина</a:t>
            </a:r>
            <a:r>
              <a:rPr lang="ru-RU" sz="2400" dirty="0"/>
              <a:t> Е.Я. «Дорожная азбука в детском саду»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/>
              <a:t>Шорыгина Т.А. «Беседы о правилах дорожного движения»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/>
              <a:t>«Дорожная азбука». Комплект обучающих карточек.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/>
              <a:t>«Транспорт». Комплект обучающих карточек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/>
              <a:t>Дорожные знаки в картинках. Наглядное пособие для педагогов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 err="1"/>
              <a:t>Шалаева</a:t>
            </a:r>
            <a:r>
              <a:rPr lang="ru-RU" sz="2400" dirty="0"/>
              <a:t> Г.П. «Как вести себя в транспорте»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/>
              <a:t>Сергей Волков «Про правила дорожного движения»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/>
              <a:t>«Как перейти дорогу» для занятий с детьми 5-6 лет. Школа семи гномов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sz="2400" dirty="0"/>
              <a:t>Интернет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информационно - познавательный.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краткосрочный.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дети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6-7лет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родители воспитанников, педагог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844824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Актуальность проекта. </a:t>
            </a:r>
            <a:endParaRPr lang="ru-RU" sz="2000" b="1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нашей современной действительности вероятность попасть в ситуацию, опасную для жизни очень велика. Особую тревогу мы испытываем за самых беззащитных граждан – маленьких детей. Пока ребенок маленький, взрослые более или менее спокойны: они помогут ребенку, подстрахуют, предупредят, не допустят…Но скоро наступит момент в жизни семьи, когда ребенок пойдет в школу. Этот этап его жизни будет связан с рядом проблем, из которых наиболее острыми являются проблемы личной безопасности ребенка. Готов ли </a:t>
            </a:r>
            <a:r>
              <a:rPr lang="ru-RU" sz="2000" dirty="0" smtClean="0"/>
              <a:t>ребенок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/>
              <a:t>к самостоятельным шагам? </a:t>
            </a:r>
            <a:endParaRPr lang="ru-RU" sz="2000" dirty="0" smtClean="0"/>
          </a:p>
          <a:p>
            <a:pPr algn="ctr"/>
            <a:r>
              <a:rPr lang="ru-RU" sz="2000" dirty="0" smtClean="0"/>
              <a:t>Сможет </a:t>
            </a:r>
            <a:r>
              <a:rPr lang="ru-RU" sz="2000" dirty="0" smtClean="0"/>
              <a:t>ли защитить себя, </a:t>
            </a:r>
            <a:endParaRPr lang="ru-RU" sz="2000" dirty="0" smtClean="0"/>
          </a:p>
          <a:p>
            <a:pPr algn="ctr"/>
            <a:r>
              <a:rPr lang="ru-RU" sz="2000" dirty="0" smtClean="0"/>
              <a:t>избежать </a:t>
            </a:r>
            <a:r>
              <a:rPr lang="ru-RU" sz="2000" dirty="0" smtClean="0"/>
              <a:t>опасностей?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07704" y="548680"/>
            <a:ext cx="5904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 этом надо думать и заботиться уже сейчас, пока ребенок рядом с нами, взрослыми. Задача педагогов и родителей состоит не только в том, чтобы оберегать и защищать ребенка, но и в том, чтобы подготовить его к встрече с различными сложными, и порой опасными жизненными ситуациями. Помочь себе в трудной ситуации может лишь тот, кто получит необходимые знания о существующих опасностях, научится их своевременно распознавать, обходить стороной. Актуальность этой проблемы связана с тем, что у детей дошкольного возраста отсутствует та защитная психологическая реакция на окружающую обстановку, которая свойственна взрослым.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36912"/>
            <a:ext cx="619268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 проекта:</a:t>
            </a:r>
            <a:r>
              <a:rPr lang="ru-RU" sz="2800" dirty="0" smtClean="0"/>
              <a:t> Формирование у детей навыков осознанного выполнения правил поведения, обеспечивающих сохранность их жизни и здоровья в современных условиях улицы, транспорта, природы.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620688"/>
            <a:ext cx="69127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Познакомить детей с правилами дорожного движения, строением улицы и дорожными знаками, предназначенными для водителей и пешеходов;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Научить детей предвидеть опасное событие, уметь по возможности его избегать, а при необходимости действовать;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осторожность, внимательность, самостоятельность, ответственность и осмотрительность на дороге;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Стимулировать познавательную активность, способствовать развитию коммуникативных навыков;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развитию речи детей, пополнению активного и пассивного словаря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связную речь;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навыки личной безопасности и чувство самосохранения;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чувство ответственности.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640960" cy="6336704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825" y="2200275"/>
            <a:ext cx="84248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Подбор детской и методической литературы, наглядного материала (иллюстрации, фотографии, зарисовки); дидактических игр, занятий.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Подготовка материала для продуктивной деятельности.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Подбор информации через интернет (правила поведения детей на дорогах).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Пополнение предметно-развивающей среды.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Встреча с родителями «Знакомство с проектом».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47664" y="980728"/>
            <a:ext cx="6178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/>
              <a:t>I </a:t>
            </a:r>
            <a:r>
              <a:rPr lang="ru-RU" sz="3600" b="1" dirty="0"/>
              <a:t>этап: Подготовительный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640960" cy="6336704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Ожидаемые результаты: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Для детей: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-</a:t>
            </a:r>
            <a:r>
              <a:rPr lang="ru-RU" sz="2000" b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знаний о дорожных знаках;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-соблюдение элементарных ПДД;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Для родителей: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-расширение педагогической грамотности родителей по вопросам безопасного поведения детей на дорогах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2">
              <a:lumMod val="20000"/>
              <a:lumOff val="80000"/>
              <a:alpha val="74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Users\Юлия\Desktop\Camera\IMG_20170927_14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Юлия\Desktop\Camera\IMG_20170927_141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912435" cy="293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C:\Users\Юлия\Desktop\все фото\фото 4\IMG_20170914_073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411760" y="3356992"/>
            <a:ext cx="4260981" cy="319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260648"/>
            <a:ext cx="8712968" cy="6408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6050" y="15716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1026" name="Picture 2" descr="C:\Users\Юлия\Desktop\фото 7\IMG_20170915_091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16835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Юлия\Desktop\Camera\IMG_20170925_161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Юлия\Desktop\Camera\IMG_20170925_175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107837" cy="2330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Юлия\Desktop\все фото\фото 4\IMG_20170914_092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933056"/>
            <a:ext cx="3360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Юлия\Desktop\все фото\фото 4\IMG_20170914_0855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980728"/>
            <a:ext cx="3360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C:\Users\Юлия\Desktop\все фото\фото 4\IMG_20170912_1553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429000"/>
            <a:ext cx="2412268" cy="3216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771800" y="260648"/>
            <a:ext cx="3611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/>
              <a:t>II </a:t>
            </a:r>
            <a:r>
              <a:rPr lang="ru-RU" sz="3600" b="1" dirty="0" smtClean="0"/>
              <a:t>этап: Основной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500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Вид проекта: информационно - познавательный. Сроки реализации: краткосрочный. Участники проекта: дети 6-7лет, родители воспитанников, педагог </vt:lpstr>
      <vt:lpstr>Слайд 3</vt:lpstr>
      <vt:lpstr>Цель проекта: Формирование у детей навыков осознанного выполнения правил поведения, обеспечивающих сохранность их жизни и здоровья в современных условиях улицы, транспорта, природы.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Юлия</cp:lastModifiedBy>
  <cp:revision>34</cp:revision>
  <dcterms:created xsi:type="dcterms:W3CDTF">2014-08-03T10:36:29Z</dcterms:created>
  <dcterms:modified xsi:type="dcterms:W3CDTF">2017-09-27T14:50:01Z</dcterms:modified>
</cp:coreProperties>
</file>